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Системы уравнений, </a:t>
            </a:r>
            <a:r>
              <a:rPr lang="ru-RU" smtClean="0"/>
              <a:t>11 класс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dirty="0" smtClean="0"/>
              <a:t>Учитель математики:</a:t>
            </a:r>
          </a:p>
          <a:p>
            <a:pPr marL="0" indent="0" algn="r">
              <a:buNone/>
            </a:pPr>
            <a:r>
              <a:rPr lang="ru-RU" dirty="0" smtClean="0"/>
              <a:t> Кшнякина А.А. </a:t>
            </a:r>
          </a:p>
          <a:p>
            <a:pPr marL="0" indent="0" algn="r">
              <a:buNone/>
            </a:pPr>
            <a:r>
              <a:rPr lang="ru-RU" dirty="0" smtClean="0"/>
              <a:t>СОШ №35, </a:t>
            </a:r>
          </a:p>
          <a:p>
            <a:pPr marL="0" indent="0" algn="r">
              <a:buNone/>
            </a:pPr>
            <a:r>
              <a:rPr lang="ru-RU" dirty="0" smtClean="0"/>
              <a:t>г. Оренбург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2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470025"/>
          </a:xfrm>
        </p:spPr>
        <p:txBody>
          <a:bodyPr/>
          <a:lstStyle/>
          <a:p>
            <a:r>
              <a:rPr lang="ru-RU" dirty="0" smtClean="0"/>
              <a:t>Вычислите устно: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одзаголовок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043608" y="1916832"/>
                <a:ext cx="6688832" cy="3240360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solidFill>
                              <a:schemeClr val="tx1"/>
                            </a:solidFill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radPr>
                          <m:deg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deg>
                          <m:e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54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radPr>
                          <m:deg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deg>
                          <m:e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2</m:t>
                            </m:r>
                          </m:e>
                        </m:rad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, 8</m:t>
                        </m:r>
                      </m:e>
                      <m:sup>
                        <m:f>
                          <m:f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2</m:t>
                            </m:r>
                          </m:num>
                          <m:den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  <m:t>27</m:t>
                                </m:r>
                              </m:e>
                              <m:sup>
                                <m: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  <m:t>−2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16</m:t>
                        </m:r>
                      </m:e>
                      <m:sup>
                        <m:f>
                          <m:f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num>
                          <m:den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endParaRPr lang="ru-RU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</m:ctrlPr>
                              </m:fPr>
                              <m:num>
                                <m: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  <m:t>49</m:t>
                                </m:r>
                              </m:num>
                              <m:den>
                                <m: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  <m:t>121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schemeClr val="tx1"/>
                                </a:solidFill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7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49</m:t>
                            </m:r>
                          </m:den>
                        </m:f>
                      </m:e>
                    </m:func>
                  </m:oMath>
                </a14:m>
                <a:endParaRPr lang="ru-RU" dirty="0" smtClean="0">
                  <a:solidFill>
                    <a:schemeClr val="tx1"/>
                  </a:solidFill>
                </a:endParaRPr>
              </a:p>
              <a:p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 smtClean="0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schemeClr val="tx1"/>
                                </a:solidFill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162</m:t>
                        </m:r>
                      </m:e>
                    </m:func>
                    <m:r>
                      <a:rPr lang="ru-RU" i="1">
                        <a:solidFill>
                          <a:schemeClr val="tx1"/>
                        </a:solidFill>
                      </a:rPr>
                      <m:t>−</m:t>
                    </m:r>
                    <m:func>
                      <m:func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schemeClr val="tx1"/>
                                </a:solidFill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2</m:t>
                        </m:r>
                      </m:e>
                    </m:func>
                    <m:func>
                      <m:func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,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schemeClr val="tx1"/>
                                </a:solidFill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radPr>
                          <m:deg/>
                          <m:e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e>
                        </m:rad>
                      </m:e>
                    </m:func>
                  </m:oMath>
                </a14:m>
                <a:r>
                  <a:rPr lang="ru-RU" dirty="0">
                    <a:solidFill>
                      <a:schemeClr val="tx1"/>
                    </a:solidFill>
                  </a:rPr>
                  <a:t>, </a:t>
                </a:r>
                <a:endParaRPr lang="ru-RU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</a:rPr>
                          <m:t>4</m:t>
                        </m:r>
                      </m:e>
                      <m:sup>
                        <m:func>
                          <m:func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>
                                    <a:solidFill>
                                      <a:schemeClr val="tx1"/>
                                    </a:solidFill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ru-RU" i="1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5</m:t>
                            </m:r>
                          </m:e>
                        </m:func>
                      </m:sup>
                    </m:sSup>
                  </m:oMath>
                </a14:m>
                <a:r>
                  <a:rPr lang="ru-RU" dirty="0">
                    <a:solidFill>
                      <a:schemeClr val="tx1"/>
                    </a:solidFill>
                  </a:rPr>
                  <a:t>,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chemeClr val="tx1"/>
                        </a:solidFill>
                      </a:rPr>
                      <m:t> </m:t>
                    </m:r>
                    <m:func>
                      <m:funcPr>
                        <m:ctrlPr>
                          <a:rPr lang="ru-RU" i="1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a:rPr lang="ru-RU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ru-RU">
                                <a:solidFill>
                                  <a:schemeClr val="tx1"/>
                                </a:solidFill>
                              </a:rPr>
                              <m:t>log</m:t>
                            </m:r>
                          </m:e>
                          <m:sub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4</m:t>
                            </m:r>
                          </m:sub>
                        </m:sSub>
                      </m:fName>
                      <m:e>
                        <m:rad>
                          <m:rad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</a:rPr>
                            </m:ctrlPr>
                          </m:radPr>
                          <m:deg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3</m:t>
                            </m:r>
                          </m:deg>
                          <m:e>
                            <m:r>
                              <a:rPr lang="ru-RU" i="1">
                                <a:solidFill>
                                  <a:schemeClr val="tx1"/>
                                </a:solidFill>
                              </a:rPr>
                              <m:t>16</m:t>
                            </m:r>
                          </m:e>
                        </m:rad>
                      </m:e>
                    </m:func>
                  </m:oMath>
                </a14:m>
                <a:endParaRPr lang="ru-RU" dirty="0"/>
              </a:p>
              <a:p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Подзаголовок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043608" y="1916832"/>
                <a:ext cx="6688832" cy="3240360"/>
              </a:xfrm>
              <a:blipFill rotWithShape="1">
                <a:blip r:embed="rId2"/>
                <a:stretch>
                  <a:fillRect t="-376" b="-5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1926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Упростите выражение:</a:t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err="1" smtClean="0"/>
                  <a:t>tg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𝛼</m:t>
                    </m:r>
                    <m:r>
                      <a:rPr lang="en-US" i="1"/>
                      <m:t>∙</m:t>
                    </m:r>
                    <m:r>
                      <a:rPr lang="en-US" i="1"/>
                      <m:t>𝑐𝑡𝑔</m:t>
                    </m:r>
                    <m:r>
                      <a:rPr lang="en-US" i="1"/>
                      <m:t>𝛼</m:t>
                    </m:r>
                  </m:oMath>
                </a14:m>
                <a:endParaRPr lang="ru-RU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/>
                                  <m:t>sin</m:t>
                                </m:r>
                              </m:fName>
                              <m:e>
                                <m:r>
                                  <a:rPr lang="ru-RU" i="1"/>
                                  <m:t>𝛼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(</m:t>
                        </m:r>
                        <m:func>
                          <m:funcPr>
                            <m:ctrlPr>
                              <a:rPr lang="ru-RU" i="1"/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/>
                              <m:t>cos</m:t>
                            </m:r>
                          </m:fName>
                          <m:e>
                            <m:r>
                              <a:rPr lang="en-US" i="1"/>
                              <m:t>𝛼</m:t>
                            </m:r>
                          </m:e>
                        </m:func>
                        <m:r>
                          <a:rPr lang="en-US" i="1"/>
                          <m:t>)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endParaRPr lang="ru-RU" dirty="0"/>
              </a:p>
              <a:p>
                <a:r>
                  <a:rPr lang="en-US" dirty="0"/>
                  <a:t>1+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en-US" i="1"/>
                              <m:t>𝑡𝑔</m:t>
                            </m:r>
                            <m:r>
                              <a:rPr lang="en-US" i="1"/>
                              <m:t> </m:t>
                            </m:r>
                            <m:r>
                              <a:rPr lang="en-US" i="1"/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endParaRPr lang="ru-RU" dirty="0"/>
              </a:p>
              <a:p>
                <a:r>
                  <a:rPr lang="en-US" dirty="0"/>
                  <a:t>1+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en-US" i="1"/>
                              <m:t>𝑐𝑡𝑔</m:t>
                            </m:r>
                            <m:r>
                              <a:rPr lang="en-US" i="1"/>
                              <m:t> </m:t>
                            </m:r>
                            <m:r>
                              <a:rPr lang="en-US" i="1"/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endParaRPr lang="ru-RU" dirty="0"/>
              </a:p>
              <a:p>
                <a:r>
                  <a:rPr lang="en-US" dirty="0"/>
                  <a:t>1-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/>
                                  <m:t>sin</m:t>
                                </m:r>
                              </m:fName>
                              <m:e>
                                <m:r>
                                  <a:rPr lang="ru-RU" i="1"/>
                                  <m:t>𝛼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endParaRPr lang="ru-RU" dirty="0"/>
              </a:p>
              <a:p>
                <a:r>
                  <a:rPr lang="en-US" dirty="0"/>
                  <a:t>1-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en-US" i="1"/>
                          <m:t>(</m:t>
                        </m:r>
                        <m:func>
                          <m:funcPr>
                            <m:ctrlPr>
                              <a:rPr lang="ru-RU" i="1"/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/>
                              <m:t>cos</m:t>
                            </m:r>
                          </m:fName>
                          <m:e>
                            <m:r>
                              <a:rPr lang="en-US" i="1"/>
                              <m:t>𝛼</m:t>
                            </m:r>
                          </m:e>
                        </m:func>
                        <m:r>
                          <a:rPr lang="en-US" i="1"/>
                          <m:t>)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49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 группа</a:t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ru-RU" dirty="0" smtClean="0"/>
                  <a:t>1</a:t>
                </a:r>
                <a:r>
                  <a:rPr lang="ru-RU" dirty="0"/>
                  <a:t>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r>
                              <a:rPr lang="ru-RU" i="1"/>
                              <m:t>2х+3у=12,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r>
                                  <a:rPr lang="ru-RU" i="1"/>
                                  <m:t>(</m:t>
                                </m:r>
                                <m:func>
                                  <m:funcPr>
                                    <m:ctrlPr>
                                      <a:rPr lang="ru-RU" i="1"/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ru-RU" i="1"/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ru-RU"/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ru-RU" i="1"/>
                                          <m:t>6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ru-RU" i="1"/>
                                      <m:t>ху</m:t>
                                    </m:r>
                                  </m:e>
                                </m:func>
                                <m:r>
                                  <a:rPr lang="ru-RU" i="1"/>
                                  <m:t>)</m:t>
                                </m:r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+1=2</m:t>
                            </m:r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i="1"/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/>
                                      <m:t>log</m:t>
                                    </m:r>
                                  </m:e>
                                  <m:sub>
                                    <m:r>
                                      <a:rPr lang="ru-RU" i="1"/>
                                      <m:t>6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ru-RU" i="1"/>
                                  <m:t>ху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Введем новую переменную во втором уравнении,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sSub>
                          <m:sSubPr>
                            <m:ctrlPr>
                              <a:rPr lang="ru-RU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/>
                              <m:t>log</m:t>
                            </m:r>
                          </m:e>
                          <m:sub>
                            <m:r>
                              <a:rPr lang="ru-RU" i="1"/>
                              <m:t>6</m:t>
                            </m:r>
                          </m:sub>
                        </m:sSub>
                      </m:fName>
                      <m:e>
                        <m:r>
                          <a:rPr lang="ru-RU" i="1"/>
                          <m:t>ху</m:t>
                        </m:r>
                      </m:e>
                    </m:func>
                  </m:oMath>
                </a14:m>
                <a:r>
                  <a:rPr lang="ru-RU" dirty="0"/>
                  <a:t> = а, получим: а</a:t>
                </a:r>
                <a:r>
                  <a:rPr lang="ru-RU" baseline="30000" dirty="0"/>
                  <a:t>2 </a:t>
                </a:r>
                <a:r>
                  <a:rPr lang="ru-RU" dirty="0"/>
                  <a:t>– 2а +1 =0, корнем данного уравнения является а=1. Перейдем к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sSub>
                          <m:sSubPr>
                            <m:ctrlPr>
                              <a:rPr lang="ru-RU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/>
                              <m:t>log</m:t>
                            </m:r>
                          </m:e>
                          <m:sub>
                            <m:r>
                              <a:rPr lang="ru-RU" i="1"/>
                              <m:t>6</m:t>
                            </m:r>
                          </m:sub>
                        </m:sSub>
                      </m:fName>
                      <m:e>
                        <m:r>
                          <a:rPr lang="ru-RU" i="1"/>
                          <m:t>ху</m:t>
                        </m:r>
                      </m:e>
                    </m:func>
                  </m:oMath>
                </a14:m>
                <a:r>
                  <a:rPr lang="ru-RU" dirty="0"/>
                  <a:t> = 1, получим: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sSub>
                          <m:sSubPr>
                            <m:ctrlPr>
                              <a:rPr lang="ru-RU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/>
                              <m:t>log</m:t>
                            </m:r>
                          </m:e>
                          <m:sub>
                            <m:r>
                              <a:rPr lang="ru-RU" i="1"/>
                              <m:t>6</m:t>
                            </m:r>
                          </m:sub>
                        </m:sSub>
                      </m:fName>
                      <m:e>
                        <m:r>
                          <a:rPr lang="ru-RU" i="1"/>
                          <m:t>ху</m:t>
                        </m:r>
                      </m:e>
                    </m:func>
                  </m:oMath>
                </a14:m>
                <a:r>
                  <a:rPr lang="ru-RU" dirty="0"/>
                  <a:t> 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sSub>
                          <m:sSubPr>
                            <m:ctrlPr>
                              <a:rPr lang="ru-RU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/>
                              <m:t>log</m:t>
                            </m:r>
                          </m:e>
                          <m:sub>
                            <m:r>
                              <a:rPr lang="ru-RU" i="1"/>
                              <m:t>6</m:t>
                            </m:r>
                          </m:sub>
                        </m:sSub>
                      </m:fName>
                      <m:e>
                        <m:r>
                          <a:rPr lang="ru-RU" i="1"/>
                          <m:t>6</m:t>
                        </m:r>
                      </m:e>
                    </m:func>
                  </m:oMath>
                </a14:m>
                <a:r>
                  <a:rPr lang="ru-RU" dirty="0"/>
                  <a:t>, тогда </a:t>
                </a:r>
                <a:r>
                  <a:rPr lang="ru-RU" dirty="0" err="1"/>
                  <a:t>ху</a:t>
                </a:r>
                <a:r>
                  <a:rPr lang="ru-RU" dirty="0"/>
                  <a:t>=6. Подставим х=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6</m:t>
                        </m:r>
                      </m:num>
                      <m:den>
                        <m:r>
                          <a:rPr lang="ru-RU" i="1"/>
                          <m:t>у</m:t>
                        </m:r>
                      </m:den>
                    </m:f>
                  </m:oMath>
                </a14:m>
                <a:r>
                  <a:rPr lang="ru-RU" dirty="0"/>
                  <a:t>  в первое уравнение: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6</m:t>
                        </m:r>
                      </m:num>
                      <m:den>
                        <m:r>
                          <a:rPr lang="ru-RU" i="1"/>
                          <m:t>у</m:t>
                        </m:r>
                      </m:den>
                    </m:f>
                  </m:oMath>
                </a14:m>
                <a:r>
                  <a:rPr lang="ru-RU" dirty="0"/>
                  <a:t>+3у=12, получим уравнение у</a:t>
                </a:r>
                <a:r>
                  <a:rPr lang="ru-RU" baseline="30000" dirty="0"/>
                  <a:t>2</a:t>
                </a:r>
                <a:r>
                  <a:rPr lang="ru-RU" dirty="0"/>
                  <a:t>-4у+4=0, у=2. Ответ: (3;2)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4" t="-1348" r="-1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20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dirty="0" smtClean="0"/>
                  <a:t>2</a:t>
                </a:r>
                <a:r>
                  <a:rPr lang="ru-RU" sz="3100" dirty="0"/>
                  <a:t>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1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31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ru-RU" sz="3100" i="1">
                                <a:latin typeface="Cambria Math"/>
                              </a:rPr>
                              <m:t>у+х=1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31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ru-RU" sz="3100" i="1">
                                    <a:latin typeface="Cambria Math"/>
                                  </a:rPr>
                                  <m:t>х−у</m:t>
                                </m:r>
                              </m:sup>
                            </m:sSup>
                            <m:r>
                              <a:rPr lang="ru-RU" sz="3100" i="1">
                                <a:latin typeface="Cambria Math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sz="31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3100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3100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ru-RU" sz="3100" i="1">
                                            <a:latin typeface="Cambria Math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ru-RU" sz="3100" i="1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ru-RU" sz="3100" i="1">
                                <a:latin typeface="Cambria Math"/>
                              </a:rPr>
                              <m:t>∙</m:t>
                            </m:r>
                            <m:f>
                              <m:f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ru-RU" sz="31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ru-RU" sz="3100" i="1">
                                        <a:latin typeface="Cambria Math"/>
                                      </a:rPr>
                                      <m:t>8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ru-RU" sz="3100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31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ru-RU" sz="3100" i="1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</m:num>
                              <m:den>
                                <m:r>
                                  <a:rPr lang="ru-RU" sz="31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r>
                  <a:rPr lang="ru-RU" sz="3100" dirty="0"/>
                  <a:t> </a:t>
                </a:r>
                <a:endParaRPr lang="ru-RU" sz="3100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361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/>
                  <a:t>П</a:t>
                </a:r>
                <a:r>
                  <a:rPr lang="ru-RU" dirty="0" smtClean="0"/>
                  <a:t>реобразуем </a:t>
                </a:r>
                <a:r>
                  <a:rPr lang="ru-RU" dirty="0"/>
                  <a:t>второе уравнение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000" i="1"/>
                        </m:ctrlPr>
                      </m:dPr>
                      <m:e>
                        <m:eqArr>
                          <m:eqArrPr>
                            <m:ctrlPr>
                              <a:rPr lang="ru-RU" sz="3000" i="1"/>
                            </m:ctrlPr>
                          </m:eqArrPr>
                          <m:e>
                            <m:r>
                              <a:rPr lang="ru-RU" sz="3000" i="1"/>
                              <m:t>у+х=1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sz="3000" i="1"/>
                                </m:ctrlPr>
                              </m:sSupPr>
                              <m:e>
                                <m:r>
                                  <a:rPr lang="ru-RU" sz="3000" i="1"/>
                                  <m:t>2</m:t>
                                </m:r>
                              </m:e>
                              <m:sup>
                                <m:r>
                                  <a:rPr lang="ru-RU" sz="3000" i="1"/>
                                  <m:t>х−у</m:t>
                                </m:r>
                              </m:sup>
                            </m:sSup>
                            <m:r>
                              <a:rPr lang="ru-RU" sz="3000" i="1"/>
                              <m:t>=4∙</m:t>
                            </m:r>
                            <m:f>
                              <m:fPr>
                                <m:ctrlPr>
                                  <a:rPr lang="ru-RU" sz="3000" i="1"/>
                                </m:ctrlPr>
                              </m:fPr>
                              <m:num>
                                <m:r>
                                  <a:rPr lang="ru-RU" sz="3000" i="1"/>
                                  <m:t>4</m:t>
                                </m:r>
                              </m:num>
                              <m:den>
                                <m:r>
                                  <a:rPr lang="ru-RU" sz="3000" i="1"/>
                                  <m:t>2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r>
                  <a:rPr lang="ru-RU" sz="3000" dirty="0"/>
                  <a:t>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000" i="1"/>
                        </m:ctrlPr>
                      </m:dPr>
                      <m:e>
                        <m:eqArr>
                          <m:eqArrPr>
                            <m:ctrlPr>
                              <a:rPr lang="ru-RU" sz="3000" i="1"/>
                            </m:ctrlPr>
                          </m:eqArrPr>
                          <m:e>
                            <m:r>
                              <a:rPr lang="ru-RU" sz="3000" i="1"/>
                              <m:t>у+х=1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sz="3000" i="1"/>
                                </m:ctrlPr>
                              </m:sSupPr>
                              <m:e>
                                <m:r>
                                  <a:rPr lang="ru-RU" sz="3000" i="1"/>
                                  <m:t>2</m:t>
                                </m:r>
                              </m:e>
                              <m:sup>
                                <m:r>
                                  <a:rPr lang="ru-RU" sz="3000" i="1"/>
                                  <m:t>х−у</m:t>
                                </m:r>
                              </m:sup>
                            </m:sSup>
                            <m:r>
                              <a:rPr lang="ru-RU" sz="3000" i="1"/>
                              <m:t>=8</m:t>
                            </m:r>
                          </m:e>
                        </m:eqArr>
                      </m:e>
                    </m:d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Второе уравнение примет вид: х-у=3,</a:t>
                </a:r>
                <a:r>
                  <a:rPr lang="ru-RU" sz="30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000" i="1"/>
                        </m:ctrlPr>
                      </m:dPr>
                      <m:e>
                        <m:eqArr>
                          <m:eqArrPr>
                            <m:ctrlPr>
                              <a:rPr lang="ru-RU" sz="3000" i="1"/>
                            </m:ctrlPr>
                          </m:eqArrPr>
                          <m:e>
                            <m:r>
                              <a:rPr lang="ru-RU" sz="3000" i="1"/>
                              <m:t>у+х=1</m:t>
                            </m:r>
                          </m:e>
                          <m:e>
                            <m:r>
                              <a:rPr lang="ru-RU" sz="3000" i="1"/>
                              <m:t>х−у=3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sz="3000" dirty="0"/>
                  <a:t>, </a:t>
                </a:r>
                <a:r>
                  <a:rPr lang="ru-RU" dirty="0"/>
                  <a:t>воспользуемся методом алгебраического сложения, получим корни: х=2, у=-1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704" b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448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ru-RU" sz="3600" dirty="0"/>
                  <a:t>3.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6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 sz="36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ru-RU" sz="3600" i="1">
                                    <a:latin typeface="Cambria Math"/>
                                  </a:rPr>
                                  <m:t>х</m:t>
                                </m:r>
                              </m:e>
                            </m:func>
                            <m:r>
                              <a:rPr lang="ru-RU" sz="3600" i="1">
                                <a:latin typeface="Cambria Math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 sz="36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ru-RU" sz="3600" i="1">
                                    <a:latin typeface="Cambria Math"/>
                                  </a:rPr>
                                  <m:t>у</m:t>
                                </m:r>
                              </m:e>
                            </m:func>
                            <m:r>
                              <a:rPr lang="ru-RU" sz="3600" i="1">
                                <a:latin typeface="Cambria Math"/>
                              </a:rPr>
                              <m:t>=0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3600" i="1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ru-RU" sz="360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ru-RU" sz="3600" i="1">
                                        <a:latin typeface="Cambria Math"/>
                                      </a:rPr>
                                      <m:t>х</m:t>
                                    </m:r>
                                  </m:e>
                                </m:func>
                                <m:r>
                                  <a:rPr lang="ru-RU" sz="36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ru-RU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ru-RU" sz="36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3600" i="1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ru-RU" sz="36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ru-RU" sz="360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ru-RU" sz="3600" i="1">
                                        <a:latin typeface="Cambria Math"/>
                                      </a:rPr>
                                      <m:t>у</m:t>
                                    </m:r>
                                  </m:e>
                                </m:func>
                                <m:r>
                                  <a:rPr lang="ru-RU" sz="36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ru-RU" sz="3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ru-RU" sz="3600" i="1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ru-RU" sz="3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ru-RU" sz="36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sz="36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endParaRPr lang="ru-RU" dirty="0"/>
              </a:p>
              <a:p>
                <a:r>
                  <a:rPr lang="ru-RU" dirty="0"/>
                  <a:t>Введем новую переменную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ru-RU"/>
                          <m:t>sin</m:t>
                        </m:r>
                      </m:fName>
                      <m:e>
                        <m:r>
                          <a:rPr lang="ru-RU" i="1"/>
                          <m:t>х=в</m:t>
                        </m:r>
                      </m:e>
                    </m:func>
                    <m:r>
                      <a:rPr lang="ru-RU" i="1"/>
                      <m:t>, </m:t>
                    </m:r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ru-RU"/>
                          <m:t>cos</m:t>
                        </m:r>
                      </m:fName>
                      <m:e>
                        <m:r>
                          <a:rPr lang="ru-RU" i="1"/>
                          <m:t>у=а</m:t>
                        </m:r>
                      </m:e>
                    </m:func>
                  </m:oMath>
                </a14:m>
                <a:r>
                  <a:rPr lang="ru-RU" dirty="0"/>
                  <a:t>. Тогда система примет вид: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r>
                              <a:rPr lang="ru-RU" i="1"/>
                              <m:t>в+а=0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r>
                                  <a:rPr lang="ru-RU" i="1"/>
                                  <m:t>в</m:t>
                                </m:r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+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r>
                                  <a:rPr lang="ru-RU" i="1"/>
                                  <m:t>а</m:t>
                                </m:r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=</m:t>
                            </m:r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1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endParaRPr lang="ru-RU" dirty="0"/>
              </a:p>
              <a:p>
                <a:r>
                  <a:rPr lang="ru-RU" dirty="0"/>
                  <a:t>Из первой строчки выразим переменную в=-а, и подставим во второе уравнение: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ru-RU" i="1"/>
                              <m:t>−а</m:t>
                            </m:r>
                          </m:e>
                        </m:d>
                      </m:e>
                      <m:sup>
                        <m:r>
                          <a:rPr lang="ru-RU" i="1"/>
                          <m:t>2</m:t>
                        </m:r>
                      </m:sup>
                    </m:sSup>
                    <m:r>
                      <a:rPr lang="ru-RU" i="1"/>
                      <m:t>+</m:t>
                    </m:r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а</m:t>
                        </m:r>
                      </m:e>
                      <m:sup>
                        <m:r>
                          <a:rPr lang="ru-RU" i="1"/>
                          <m:t>2</m:t>
                        </m:r>
                      </m:sup>
                    </m:sSup>
                  </m:oMath>
                </a14:m>
                <a:r>
                  <a:rPr lang="ru-RU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1</m:t>
                        </m:r>
                      </m:num>
                      <m:den>
                        <m:r>
                          <a:rPr lang="ru-RU" i="1"/>
                          <m:t>2</m:t>
                        </m:r>
                      </m:den>
                    </m:f>
                  </m:oMath>
                </a14:m>
                <a:r>
                  <a:rPr lang="ru-RU" dirty="0"/>
                  <a:t>, получим а=</a:t>
                </a:r>
                <a14:m>
                  <m:oMath xmlns:m="http://schemas.openxmlformats.org/officeDocument/2006/math">
                    <m:r>
                      <a:rPr lang="ru-RU" i="1"/>
                      <m:t>±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1</m:t>
                        </m:r>
                      </m:num>
                      <m:den>
                        <m:r>
                          <a:rPr lang="ru-RU" i="1"/>
                          <m:t>2</m:t>
                        </m:r>
                      </m:den>
                    </m:f>
                  </m:oMath>
                </a14:m>
                <a:r>
                  <a:rPr lang="ru-RU" dirty="0"/>
                  <a:t>, в = </a:t>
                </a:r>
                <a14:m>
                  <m:oMath xmlns:m="http://schemas.openxmlformats.org/officeDocument/2006/math">
                    <m:r>
                      <a:rPr lang="ru-RU" i="1"/>
                      <m:t>∓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1</m:t>
                        </m:r>
                      </m:num>
                      <m:den>
                        <m:r>
                          <a:rPr lang="ru-RU" i="1"/>
                          <m:t>2</m:t>
                        </m:r>
                      </m:den>
                    </m:f>
                  </m:oMath>
                </a14:m>
                <a:r>
                  <a:rPr lang="ru-RU" dirty="0"/>
                  <a:t>. Переходим к обратной замене: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cos</m:t>
                                </m:r>
                              </m:fName>
                              <m:e>
                                <m:r>
                                  <a:rPr lang="ru-RU" i="1"/>
                                  <m:t>у</m:t>
                                </m:r>
                              </m:e>
                            </m:func>
                            <m:r>
                              <a:rPr lang="ru-RU" i="1"/>
                              <m:t>=</m:t>
                            </m:r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1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e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sin</m:t>
                                </m:r>
                              </m:fName>
                              <m:e>
                                <m:r>
                                  <a:rPr lang="ru-RU" i="1"/>
                                  <m:t>х=</m:t>
                                </m:r>
                                <m:f>
                                  <m:fPr>
                                    <m:ctrlPr>
                                      <a:rPr lang="ru-RU" i="1"/>
                                    </m:ctrlPr>
                                  </m:fPr>
                                  <m:num>
                                    <m:r>
                                      <a:rPr lang="ru-RU" i="1"/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/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eqArr>
                      </m:e>
                    </m:d>
                  </m:oMath>
                </a14:m>
                <a:r>
                  <a:rPr lang="ru-RU" dirty="0"/>
                  <a:t> и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cos</m:t>
                                </m:r>
                              </m:fName>
                              <m:e>
                                <m:r>
                                  <a:rPr lang="ru-RU" i="1"/>
                                  <m:t>у</m:t>
                                </m:r>
                              </m:e>
                            </m:func>
                            <m:r>
                              <a:rPr lang="ru-RU" i="1"/>
                              <m:t>=−</m:t>
                            </m:r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1</m:t>
                                </m:r>
                              </m:num>
                              <m:den>
                                <m:r>
                                  <a:rPr lang="ru-RU" i="1"/>
                                  <m:t>2</m:t>
                                </m:r>
                              </m:den>
                            </m:f>
                          </m:e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sin</m:t>
                                </m:r>
                              </m:fName>
                              <m:e>
                                <m:r>
                                  <a:rPr lang="ru-RU" i="1"/>
                                  <m:t>х=−</m:t>
                                </m:r>
                                <m:f>
                                  <m:fPr>
                                    <m:ctrlPr>
                                      <a:rPr lang="ru-RU" i="1"/>
                                    </m:ctrlPr>
                                  </m:fPr>
                                  <m:num>
                                    <m:r>
                                      <a:rPr lang="ru-RU" i="1"/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i="1"/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eqArr>
                      </m:e>
                    </m:d>
                  </m:oMath>
                </a14:m>
                <a:r>
                  <a:rPr lang="ru-RU" dirty="0"/>
                  <a:t>, получим следующие серии корней:</a:t>
                </a:r>
                <a14:m>
                  <m:oMath xmlns:m="http://schemas.openxmlformats.org/officeDocument/2006/math">
                    <m:r>
                      <a:rPr lang="ru-RU" i="1"/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r>
                              <a:rPr lang="ru-RU" i="1"/>
                              <m:t>х=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/>
                                    </m:ctrlPr>
                                  </m:dPr>
                                  <m:e>
                                    <m:r>
                                      <a:rPr lang="ru-RU" i="1"/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ru-RU" i="1"/>
                                  <m:t>к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𝜋</m:t>
                                </m:r>
                              </m:num>
                              <m:den>
                                <m:r>
                                  <a:rPr lang="ru-RU" i="1"/>
                                  <m:t>6</m:t>
                                </m:r>
                              </m:den>
                            </m:f>
                            <m:r>
                              <a:rPr lang="ru-RU" i="1"/>
                              <m:t>+</m:t>
                            </m:r>
                            <m:r>
                              <a:rPr lang="ru-RU" i="1"/>
                              <m:t>𝜋</m:t>
                            </m:r>
                            <m:r>
                              <a:rPr lang="ru-RU" i="1"/>
                              <m:t>к, к∈</m:t>
                            </m:r>
                            <m:r>
                              <a:rPr lang="ru-RU" i="1"/>
                              <m:t>𝛧</m:t>
                            </m:r>
                          </m:e>
                          <m:e>
                            <m:r>
                              <a:rPr lang="ru-RU" i="1"/>
                              <m:t>у=±</m:t>
                            </m:r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2</m:t>
                                </m:r>
                                <m:r>
                                  <a:rPr lang="ru-RU" i="1"/>
                                  <m:t>𝜋</m:t>
                                </m:r>
                              </m:num>
                              <m:den>
                                <m:r>
                                  <a:rPr lang="ru-RU" i="1"/>
                                  <m:t>3</m:t>
                                </m:r>
                              </m:den>
                            </m:f>
                            <m:r>
                              <a:rPr lang="ru-RU" i="1"/>
                              <m:t>+2</m:t>
                            </m:r>
                            <m:r>
                              <a:rPr lang="ru-RU" i="1"/>
                              <m:t>𝜋</m:t>
                            </m:r>
                            <m:r>
                              <a:rPr lang="ru-RU" i="1"/>
                              <m:t>𝑛</m:t>
                            </m:r>
                            <m:r>
                              <a:rPr lang="ru-RU" i="1"/>
                              <m:t>, </m:t>
                            </m:r>
                            <m:r>
                              <a:rPr lang="ru-RU" i="1"/>
                              <m:t>𝑛</m:t>
                            </m:r>
                            <m:r>
                              <a:rPr lang="ru-RU" i="1"/>
                              <m:t>∈</m:t>
                            </m:r>
                            <m:r>
                              <a:rPr lang="ru-RU" i="1"/>
                              <m:t>𝛧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dirty="0"/>
                  <a:t> и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r>
                              <a:rPr lang="ru-RU" i="1"/>
                              <m:t>х=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/>
                                    </m:ctrlPr>
                                  </m:dPr>
                                  <m:e>
                                    <m:r>
                                      <a:rPr lang="ru-RU" i="1"/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ru-RU" i="1"/>
                                  <m:t>к+1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𝜋</m:t>
                                </m:r>
                              </m:num>
                              <m:den>
                                <m:r>
                                  <a:rPr lang="ru-RU" i="1"/>
                                  <m:t>6</m:t>
                                </m:r>
                              </m:den>
                            </m:f>
                            <m:r>
                              <a:rPr lang="ru-RU" i="1"/>
                              <m:t>+</m:t>
                            </m:r>
                            <m:r>
                              <a:rPr lang="ru-RU" i="1"/>
                              <m:t>𝜋</m:t>
                            </m:r>
                            <m:r>
                              <a:rPr lang="ru-RU" i="1"/>
                              <m:t>к, к∈</m:t>
                            </m:r>
                            <m:r>
                              <a:rPr lang="ru-RU" i="1"/>
                              <m:t>𝛧</m:t>
                            </m:r>
                          </m:e>
                          <m:e>
                            <m:r>
                              <a:rPr lang="ru-RU" i="1"/>
                              <m:t>у=±</m:t>
                            </m:r>
                            <m:f>
                              <m:fPr>
                                <m:ctrlPr>
                                  <a:rPr lang="ru-RU" i="1"/>
                                </m:ctrlPr>
                              </m:fPr>
                              <m:num>
                                <m:r>
                                  <a:rPr lang="ru-RU" i="1"/>
                                  <m:t>𝜋</m:t>
                                </m:r>
                              </m:num>
                              <m:den>
                                <m:r>
                                  <a:rPr lang="ru-RU" i="1"/>
                                  <m:t>3</m:t>
                                </m:r>
                              </m:den>
                            </m:f>
                            <m:r>
                              <a:rPr lang="ru-RU" i="1"/>
                              <m:t>+2</m:t>
                            </m:r>
                            <m:r>
                              <a:rPr lang="ru-RU" i="1"/>
                              <m:t>𝜋</m:t>
                            </m:r>
                            <m:r>
                              <a:rPr lang="ru-RU" i="1"/>
                              <m:t>𝑛</m:t>
                            </m:r>
                            <m:r>
                              <a:rPr lang="ru-RU" i="1"/>
                              <m:t>, </m:t>
                            </m:r>
                            <m:r>
                              <a:rPr lang="ru-RU" i="1"/>
                              <m:t>𝑛</m:t>
                            </m:r>
                            <m:r>
                              <a:rPr lang="ru-RU" i="1"/>
                              <m:t>∈</m:t>
                            </m:r>
                            <m:r>
                              <a:rPr lang="ru-RU" i="1"/>
                              <m:t>𝛧</m:t>
                            </m:r>
                          </m:e>
                        </m:eqArr>
                      </m:e>
                    </m:d>
                  </m:oMath>
                </a14:m>
                <a:endParaRPr lang="ru-RU" dirty="0"/>
              </a:p>
              <a:p>
                <a:r>
                  <a:rPr lang="ru-RU" dirty="0"/>
                  <a:t>Ответ: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ru-RU" i="1"/>
                              <m:t>−1</m:t>
                            </m:r>
                          </m:e>
                        </m:d>
                      </m:e>
                      <m:sup>
                        <m:r>
                          <a:rPr lang="ru-RU" i="1"/>
                          <m:t>к</m:t>
                        </m:r>
                      </m:sup>
                    </m:sSup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𝜋</m:t>
                        </m:r>
                      </m:num>
                      <m:den>
                        <m:r>
                          <a:rPr lang="ru-RU" i="1"/>
                          <m:t>6</m:t>
                        </m:r>
                      </m:den>
                    </m:f>
                    <m:r>
                      <a:rPr lang="ru-RU" i="1"/>
                      <m:t>+</m:t>
                    </m:r>
                    <m:r>
                      <a:rPr lang="ru-RU" i="1"/>
                      <m:t>𝜋</m:t>
                    </m:r>
                    <m:r>
                      <a:rPr lang="ru-RU" i="1"/>
                      <m:t>к; ±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2</m:t>
                        </m:r>
                        <m:r>
                          <a:rPr lang="ru-RU" i="1"/>
                          <m:t>𝜋</m:t>
                        </m:r>
                      </m:num>
                      <m:den>
                        <m:r>
                          <a:rPr lang="ru-RU" i="1"/>
                          <m:t>3</m:t>
                        </m:r>
                      </m:den>
                    </m:f>
                    <m:r>
                      <a:rPr lang="ru-RU" i="1"/>
                      <m:t>+2</m:t>
                    </m:r>
                    <m:r>
                      <a:rPr lang="ru-RU" i="1"/>
                      <m:t>𝜋</m:t>
                    </m:r>
                    <m:r>
                      <a:rPr lang="ru-RU" i="1"/>
                      <m:t>𝑛</m:t>
                    </m:r>
                    <m:r>
                      <a:rPr lang="ru-RU" i="1"/>
                      <m:t> </m:t>
                    </m:r>
                  </m:oMath>
                </a14:m>
                <a:r>
                  <a:rPr lang="ru-RU" dirty="0"/>
                  <a:t>),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ru-RU" i="1"/>
                              <m:t>−1</m:t>
                            </m:r>
                          </m:e>
                        </m:d>
                      </m:e>
                      <m:sup>
                        <m:r>
                          <a:rPr lang="ru-RU" i="1"/>
                          <m:t>к+1</m:t>
                        </m:r>
                      </m:sup>
                    </m:sSup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𝜋</m:t>
                        </m:r>
                      </m:num>
                      <m:den>
                        <m:r>
                          <a:rPr lang="ru-RU" i="1"/>
                          <m:t>6</m:t>
                        </m:r>
                      </m:den>
                    </m:f>
                    <m:r>
                      <a:rPr lang="ru-RU" i="1"/>
                      <m:t>+</m:t>
                    </m:r>
                    <m:r>
                      <a:rPr lang="ru-RU" i="1"/>
                      <m:t>𝜋</m:t>
                    </m:r>
                    <m:r>
                      <a:rPr lang="ru-RU" i="1"/>
                      <m:t>к;±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𝜋</m:t>
                        </m:r>
                      </m:num>
                      <m:den>
                        <m:r>
                          <a:rPr lang="ru-RU" i="1"/>
                          <m:t>3</m:t>
                        </m:r>
                      </m:den>
                    </m:f>
                    <m:r>
                      <a:rPr lang="ru-RU" i="1"/>
                      <m:t>+2</m:t>
                    </m:r>
                    <m:r>
                      <a:rPr lang="ru-RU" i="1"/>
                      <m:t>𝜋</m:t>
                    </m:r>
                    <m:r>
                      <a:rPr lang="ru-RU" i="1"/>
                      <m:t>𝑛</m:t>
                    </m:r>
                    <m:r>
                      <a:rPr lang="ru-RU" i="1"/>
                      <m:t> </m:t>
                    </m:r>
                  </m:oMath>
                </a14:m>
                <a:r>
                  <a:rPr lang="ru-RU" dirty="0"/>
                  <a:t>)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r="-2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72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ru-RU" sz="3100" dirty="0"/>
                  <a:t>2 группа:</a:t>
                </a:r>
                <a:br>
                  <a:rPr lang="ru-RU" sz="3100" dirty="0"/>
                </a:br>
                <a:r>
                  <a:rPr lang="ru-RU" sz="3100" dirty="0"/>
                  <a:t>1</a:t>
                </a:r>
                <a:r>
                  <a:rPr lang="ru-RU" sz="3100" dirty="0"/>
                  <a:t>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1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31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ru-RU" sz="3100" i="1">
                                <a:latin typeface="Cambria Math"/>
                              </a:rPr>
                              <m:t>3</m:t>
                            </m:r>
                            <m:func>
                              <m:func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31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3100">
                                        <a:latin typeface="Cambria Math"/>
                                      </a:rPr>
                                      <m:t>log</m:t>
                                    </m:r>
                                  </m:e>
                                  <m:sub>
                                    <m:f>
                                      <m:fPr>
                                        <m:ctrlPr>
                                          <a:rPr lang="ru-RU" sz="3100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3100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ru-RU" sz="31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fName>
                              <m:e>
                                <m:r>
                                  <a:rPr lang="ru-RU" sz="3100" i="1">
                                    <a:latin typeface="Cambria Math"/>
                                  </a:rPr>
                                  <m:t>х</m:t>
                                </m:r>
                              </m:e>
                            </m:func>
                            <m:r>
                              <a:rPr lang="ru-RU" sz="31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31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ru-RU" sz="3100" i="1">
                                    <a:latin typeface="Cambria Math"/>
                                  </a:rPr>
                                  <m:t>у+1</m:t>
                                </m:r>
                              </m:sup>
                            </m:sSup>
                            <m:r>
                              <a:rPr lang="ru-RU" sz="3100" i="1">
                                <a:latin typeface="Cambria Math"/>
                              </a:rPr>
                              <m:t>=5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31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ru-RU" sz="3100" i="1">
                                    <a:latin typeface="Cambria Math"/>
                                  </a:rPr>
                                  <m:t>у</m:t>
                                </m:r>
                              </m:sup>
                            </m:sSup>
                            <m:r>
                              <a:rPr lang="ru-RU" sz="3100" i="1">
                                <a:latin typeface="Cambria Math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ru-RU" sz="31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31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3100">
                                        <a:latin typeface="Cambria Math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ru-RU" sz="31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ru-RU" sz="3100" i="1">
                                    <a:latin typeface="Cambria Math"/>
                                  </a:rPr>
                                  <m:t>х</m:t>
                                </m:r>
                              </m:e>
                            </m:func>
                            <m:r>
                              <a:rPr lang="ru-RU" sz="3100" i="1">
                                <a:latin typeface="Cambria Math"/>
                              </a:rPr>
                              <m:t>=5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sz="3100" dirty="0"/>
                  <a:t>. </a:t>
                </a:r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6064" b="-170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sz="3000" dirty="0" smtClean="0"/>
                  <a:t>Преобразуем </a:t>
                </a:r>
                <a:r>
                  <a:rPr lang="ru-RU" sz="3000" dirty="0"/>
                  <a:t>первое уравнение, и умножим обе части уравнения на -2 второе уравнение: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000" i="1"/>
                        </m:ctrlPr>
                      </m:dPr>
                      <m:e>
                        <m:eqArr>
                          <m:eqArrPr>
                            <m:ctrlPr>
                              <a:rPr lang="ru-RU" sz="3000" i="1"/>
                            </m:ctrlPr>
                          </m:eqArrPr>
                          <m:e>
                            <m:r>
                              <a:rPr lang="ru-RU" sz="3000"/>
                              <m:t>3</m:t>
                            </m:r>
                            <m:func>
                              <m:funcPr>
                                <m:ctrlPr>
                                  <a:rPr lang="ru-RU" sz="3000" i="1"/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3000" i="1"/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3000"/>
                                      <m:t>log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ru-RU" sz="3000" i="1"/>
                                        </m:ctrlPr>
                                      </m:sSupPr>
                                      <m:e>
                                        <m:r>
                                          <a:rPr lang="ru-RU" sz="3000" i="1"/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ru-RU" sz="3000" i="1"/>
                                          <m:t>−1</m:t>
                                        </m:r>
                                      </m:sup>
                                    </m:sSup>
                                  </m:sub>
                                </m:sSub>
                              </m:fName>
                              <m:e>
                                <m:r>
                                  <a:rPr lang="ru-RU" sz="3000" i="1"/>
                                  <m:t>х</m:t>
                                </m:r>
                              </m:e>
                            </m:func>
                            <m:r>
                              <a:rPr lang="ru-RU" sz="3000" i="1"/>
                              <m:t>+2∙</m:t>
                            </m:r>
                            <m:sSup>
                              <m:sSupPr>
                                <m:ctrlPr>
                                  <a:rPr lang="ru-RU" sz="3000" i="1"/>
                                </m:ctrlPr>
                              </m:sSupPr>
                              <m:e>
                                <m:r>
                                  <a:rPr lang="ru-RU" sz="3000" i="1"/>
                                  <m:t>2</m:t>
                                </m:r>
                              </m:e>
                              <m:sup>
                                <m:r>
                                  <a:rPr lang="ru-RU" sz="3000" i="1"/>
                                  <m:t>у</m:t>
                                </m:r>
                              </m:sup>
                            </m:sSup>
                            <m:r>
                              <a:rPr lang="ru-RU" sz="3000" i="1"/>
                              <m:t>=5</m:t>
                            </m:r>
                          </m:e>
                          <m:e>
                            <m:r>
                              <a:rPr lang="ru-RU" sz="3000" i="1"/>
                              <m:t>−2</m:t>
                            </m:r>
                            <m:func>
                              <m:funcPr>
                                <m:ctrlPr>
                                  <a:rPr lang="ru-RU" sz="3000" i="1"/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ru-RU" sz="3000" i="1"/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ru-RU" sz="3000"/>
                                      <m:t>log</m:t>
                                    </m:r>
                                  </m:e>
                                  <m:sub>
                                    <m:r>
                                      <a:rPr lang="ru-RU" sz="3000" i="1"/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ru-RU" sz="3000" i="1"/>
                                  <m:t>х</m:t>
                                </m:r>
                              </m:e>
                            </m:func>
                            <m:r>
                              <a:rPr lang="ru-RU" sz="3000" i="1"/>
                              <m:t>−2∙</m:t>
                            </m:r>
                            <m:sSup>
                              <m:sSupPr>
                                <m:ctrlPr>
                                  <a:rPr lang="ru-RU" sz="3000" i="1"/>
                                </m:ctrlPr>
                              </m:sSupPr>
                              <m:e>
                                <m:r>
                                  <a:rPr lang="ru-RU" sz="3000" i="1"/>
                                  <m:t>2</m:t>
                                </m:r>
                              </m:e>
                              <m:sup>
                                <m:r>
                                  <a:rPr lang="ru-RU" sz="3000" i="1"/>
                                  <m:t>у</m:t>
                                </m:r>
                              </m:sup>
                            </m:sSup>
                            <m:r>
                              <a:rPr lang="ru-RU" sz="3000" i="1"/>
                              <m:t>=−10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sz="3000" dirty="0"/>
                  <a:t>, воспользуемся методом алгебраического сложения, получим уравнение: 3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sSup>
                              <m:sSupPr>
                                <m:ctrlPr>
                                  <a:rPr lang="ru-RU" sz="3000" i="1"/>
                                </m:ctrlPr>
                              </m:sSupPr>
                              <m:e>
                                <m:r>
                                  <a:rPr lang="ru-RU" sz="3000" i="1"/>
                                  <m:t>2</m:t>
                                </m:r>
                              </m:e>
                              <m:sup>
                                <m:r>
                                  <a:rPr lang="ru-RU" sz="3000" i="1"/>
                                  <m:t>−1</m:t>
                                </m:r>
                              </m:sup>
                            </m:sSup>
                          </m:sub>
                        </m:sSub>
                      </m:fName>
                      <m:e>
                        <m:r>
                          <a:rPr lang="ru-RU" sz="3000" i="1"/>
                          <m:t>х</m:t>
                        </m:r>
                      </m:e>
                    </m:func>
                    <m:r>
                      <a:rPr lang="ru-RU" sz="3000" i="1"/>
                      <m:t>−</m:t>
                    </m:r>
                  </m:oMath>
                </a14:m>
                <a:r>
                  <a:rPr lang="ru-RU" sz="3000" dirty="0"/>
                  <a:t>2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х</m:t>
                        </m:r>
                      </m:e>
                    </m:func>
                    <m:r>
                      <a:rPr lang="ru-RU" sz="3000" i="1"/>
                      <m:t>+5</m:t>
                    </m:r>
                  </m:oMath>
                </a14:m>
                <a:r>
                  <a:rPr lang="ru-RU" sz="3000" dirty="0"/>
                  <a:t>=0, -3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х</m:t>
                        </m:r>
                      </m:e>
                    </m:func>
                    <m:r>
                      <a:rPr lang="ru-RU" sz="3000" i="1"/>
                      <m:t>−</m:t>
                    </m:r>
                  </m:oMath>
                </a14:m>
                <a:r>
                  <a:rPr lang="ru-RU" sz="3000" dirty="0"/>
                  <a:t>2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х</m:t>
                        </m:r>
                      </m:e>
                    </m:func>
                    <m:r>
                      <a:rPr lang="ru-RU" sz="3000" i="1"/>
                      <m:t>+5</m:t>
                    </m:r>
                  </m:oMath>
                </a14:m>
                <a:r>
                  <a:rPr lang="ru-RU" sz="3000" dirty="0"/>
                  <a:t>=0, </a:t>
                </a:r>
              </a:p>
              <a:p>
                <a:pPr marL="0" indent="0">
                  <a:buNone/>
                </a:pPr>
                <a:r>
                  <a:rPr lang="ru-RU" sz="3000" dirty="0"/>
                  <a:t>-5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х=−5, </m:t>
                        </m:r>
                      </m:e>
                    </m:func>
                  </m:oMath>
                </a14:m>
                <a:r>
                  <a:rPr lang="ru-RU" sz="30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х</m:t>
                        </m:r>
                      </m:e>
                    </m:func>
                    <m:r>
                      <a:rPr lang="ru-RU" sz="3000" i="1"/>
                      <m:t>=</m:t>
                    </m:r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2</m:t>
                        </m:r>
                      </m:e>
                    </m:func>
                  </m:oMath>
                </a14:m>
                <a:r>
                  <a:rPr lang="ru-RU" sz="3000" dirty="0"/>
                  <a:t>, х=2. Подставим х=2 во второе уравнение: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000" i="1"/>
                        </m:ctrlPr>
                      </m:sSupPr>
                      <m:e>
                        <m:r>
                          <a:rPr lang="ru-RU" sz="3000" i="1"/>
                          <m:t>2</m:t>
                        </m:r>
                      </m:e>
                      <m:sup>
                        <m:r>
                          <a:rPr lang="ru-RU" sz="3000" i="1"/>
                          <m:t>х</m:t>
                        </m:r>
                      </m:sup>
                    </m:sSup>
                    <m:r>
                      <a:rPr lang="ru-RU" sz="3000" i="1"/>
                      <m:t>+</m:t>
                    </m:r>
                    <m:func>
                      <m:funcPr>
                        <m:ctrlPr>
                          <a:rPr lang="ru-RU" sz="3000" i="1"/>
                        </m:ctrlPr>
                      </m:funcPr>
                      <m:fName>
                        <m:sSub>
                          <m:sSubPr>
                            <m:ctrlPr>
                              <a:rPr lang="ru-RU" sz="3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3000"/>
                              <m:t>log</m:t>
                            </m:r>
                          </m:e>
                          <m:sub>
                            <m:r>
                              <a:rPr lang="ru-RU" sz="3000" i="1"/>
                              <m:t>2</m:t>
                            </m:r>
                          </m:sub>
                        </m:sSub>
                      </m:fName>
                      <m:e>
                        <m:r>
                          <a:rPr lang="ru-RU" sz="3000" i="1"/>
                          <m:t>2</m:t>
                        </m:r>
                      </m:e>
                    </m:func>
                  </m:oMath>
                </a14:m>
                <a:r>
                  <a:rPr lang="ru-RU" sz="3000" dirty="0"/>
                  <a:t>=5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000" i="1"/>
                        </m:ctrlPr>
                      </m:sSupPr>
                      <m:e>
                        <m:r>
                          <a:rPr lang="ru-RU" sz="3000" i="1"/>
                          <m:t>2</m:t>
                        </m:r>
                      </m:e>
                      <m:sup>
                        <m:r>
                          <a:rPr lang="ru-RU" sz="3000" i="1"/>
                          <m:t>у</m:t>
                        </m:r>
                      </m:sup>
                    </m:sSup>
                    <m:r>
                      <a:rPr lang="ru-RU" sz="3000" i="1"/>
                      <m:t>=4, у=2</m:t>
                    </m:r>
                  </m:oMath>
                </a14:m>
                <a:r>
                  <a:rPr lang="ru-RU" sz="3000" dirty="0"/>
                  <a:t>. Ответ: (2;2)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2156" r="-2296" b="-9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719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ru-RU" sz="4000" dirty="0"/>
                  <a:t>2.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40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ru-RU" sz="4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40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ru-RU" sz="4000" i="1">
                                    <a:latin typeface="Cambria Math"/>
                                  </a:rPr>
                                  <m:t>у+х</m:t>
                                </m:r>
                              </m:sup>
                            </m:sSup>
                            <m:r>
                              <a:rPr lang="ru-RU" sz="40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ru-RU" sz="4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40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ru-RU" sz="4000" i="1">
                                    <a:latin typeface="Cambria Math"/>
                                  </a:rPr>
                                  <m:t>х−у</m:t>
                                </m:r>
                              </m:sup>
                            </m:sSup>
                            <m:r>
                              <a:rPr lang="ru-RU" sz="4000" i="1">
                                <a:latin typeface="Cambria Math"/>
                              </a:rPr>
                              <m:t>=1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sz="4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4000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ru-RU" sz="4000" i="1">
                                    <a:latin typeface="Cambria Math"/>
                                  </a:rPr>
                                  <m:t>х+у</m:t>
                                </m:r>
                              </m:sup>
                            </m:sSup>
                            <m:r>
                              <a:rPr lang="ru-RU" sz="40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sz="4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40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ru-RU" sz="4000" i="1">
                                    <a:latin typeface="Cambria Math"/>
                                  </a:rPr>
                                  <m:t>х−у</m:t>
                                </m:r>
                              </m:sup>
                            </m:sSup>
                            <m:r>
                              <a:rPr lang="ru-RU" sz="4000" i="1">
                                <a:latin typeface="Cambria Math"/>
                              </a:rPr>
                              <m:t>=3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sz="4000" dirty="0"/>
                  <a:t>, </a:t>
                </a:r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/>
                  <a:t>П</a:t>
                </a:r>
                <a:r>
                  <a:rPr lang="ru-RU" dirty="0" smtClean="0"/>
                  <a:t>рименим </a:t>
                </a:r>
                <a:r>
                  <a:rPr lang="ru-RU" dirty="0"/>
                  <a:t>метод алгебраического сложения: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∙2</m:t>
                        </m:r>
                      </m:e>
                      <m:sup>
                        <m:r>
                          <a:rPr lang="ru-RU" i="1"/>
                          <m:t>х+у</m:t>
                        </m:r>
                      </m:sup>
                    </m:sSup>
                  </m:oMath>
                </a14:m>
                <a:r>
                  <a:rPr lang="ru-RU" dirty="0"/>
                  <a:t>=4, </a:t>
                </a:r>
                <a:r>
                  <a:rPr lang="ru-RU" dirty="0" err="1"/>
                  <a:t>х+у</a:t>
                </a:r>
                <a:r>
                  <a:rPr lang="ru-RU" dirty="0"/>
                  <a:t>=1, выразим х и подставим в первое уравнение: х=1-у,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2</m:t>
                        </m:r>
                      </m:e>
                      <m:sup>
                        <m:r>
                          <a:rPr lang="ru-RU" i="1"/>
                          <m:t>у+1−у</m:t>
                        </m:r>
                      </m:sup>
                    </m:sSup>
                    <m:r>
                      <a:rPr lang="ru-RU" i="1"/>
                      <m:t>−</m:t>
                    </m:r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3</m:t>
                        </m:r>
                      </m:e>
                      <m:sup>
                        <m:r>
                          <a:rPr lang="ru-RU" i="1"/>
                          <m:t>1−у−у</m:t>
                        </m:r>
                      </m:sup>
                    </m:sSup>
                  </m:oMath>
                </a14:m>
                <a:r>
                  <a:rPr lang="ru-RU" dirty="0"/>
                  <a:t>=1, 2-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3</m:t>
                        </m:r>
                      </m:e>
                      <m:sup>
                        <m:r>
                          <a:rPr lang="ru-RU" i="1"/>
                          <m:t>1−2у</m:t>
                        </m:r>
                      </m:sup>
                    </m:sSup>
                  </m:oMath>
                </a14:m>
                <a:r>
                  <a:rPr lang="ru-RU" dirty="0"/>
                  <a:t>=1,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3</m:t>
                        </m:r>
                      </m:e>
                      <m:sup>
                        <m:r>
                          <a:rPr lang="ru-RU" i="1"/>
                          <m:t>1−2у</m:t>
                        </m:r>
                      </m:sup>
                    </m:sSup>
                    <m:r>
                      <a:rPr lang="ru-RU" i="1"/>
                      <m:t>=1, 1−2у=0, 2у=1, у=0,5, тогда и х=0,5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Ответ: (0,5;0,5)</a:t>
                </a:r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050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ru-RU" dirty="0"/>
                  <a:t>3.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i="1">
                                <a:latin typeface="Cambria Math"/>
                              </a:rPr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х</m:t>
                                </m:r>
                              </m:e>
                            </m:func>
                            <m:r>
                              <a:rPr lang="ru-RU" i="1">
                                <a:latin typeface="Cambria Math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у</m:t>
                                </m:r>
                              </m:e>
                            </m:func>
                            <m:r>
                              <a:rPr lang="ru-RU" i="1">
                                <a:latin typeface="Cambria Math"/>
                              </a:rPr>
                              <m:t>=0,5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ru-RU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ru-RU" i="1">
                                        <a:latin typeface="Cambria Math"/>
                                      </a:rPr>
                                      <m:t>х</m:t>
                                    </m:r>
                                  </m:e>
                                </m:func>
                                <m:r>
                                  <a:rPr lang="ru-RU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ru-RU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ru-RU" i="1">
                                <a:latin typeface="Cambria Math"/>
                              </a:rPr>
                              <m:t>+(</m:t>
                            </m:r>
                            <m:func>
                              <m:func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у</m:t>
                                </m:r>
                              </m:e>
                            </m:func>
                            <m:sSup>
                              <m:sSup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ru-RU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ru-RU" i="1">
                                <a:latin typeface="Cambria Math"/>
                              </a:rPr>
                              <m:t>=1,75</m:t>
                            </m:r>
                          </m:e>
                        </m:eqArr>
                      </m:e>
                    </m:d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42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dirty="0"/>
                  <a:t>П</a:t>
                </a:r>
                <a:r>
                  <a:rPr lang="ru-RU" dirty="0" smtClean="0"/>
                  <a:t>редставим </a:t>
                </a:r>
                <a:r>
                  <a:rPr lang="ru-RU" dirty="0"/>
                  <a:t>второе уравнение в следующем виде: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cos</m:t>
                                </m:r>
                              </m:fName>
                              <m:e>
                                <m:r>
                                  <a:rPr lang="ru-RU" i="1"/>
                                  <m:t>х</m:t>
                                </m:r>
                              </m:e>
                            </m:func>
                            <m:r>
                              <a:rPr lang="ru-RU" i="1"/>
                              <m:t>+</m:t>
                            </m:r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cos</m:t>
                                </m:r>
                              </m:fName>
                              <m:e>
                                <m:r>
                                  <a:rPr lang="ru-RU" i="1"/>
                                  <m:t>у</m:t>
                                </m:r>
                              </m:e>
                            </m:func>
                            <m:r>
                              <a:rPr lang="ru-RU" i="1"/>
                              <m:t>=0,5</m:t>
                            </m:r>
                          </m:e>
                          <m:e>
                            <m:r>
                              <a:rPr lang="ru-RU" i="1"/>
                              <m:t>1−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/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ru-RU" i="1"/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ru-RU"/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ru-RU" i="1"/>
                                          <m:t>х</m:t>
                                        </m:r>
                                      </m:e>
                                    </m:func>
                                  </m:e>
                                </m:d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+1−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/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ru-RU" i="1"/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ru-RU"/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ru-RU" i="1"/>
                                          <m:t>у</m:t>
                                        </m:r>
                                      </m:e>
                                    </m:func>
                                  </m:e>
                                </m:d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=1,75</m:t>
                            </m:r>
                          </m:e>
                        </m:eqArr>
                      </m:e>
                    </m:d>
                    <m:r>
                      <a:rPr lang="ru-RU" i="1"/>
                      <m:t>  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Преобразуем: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cos</m:t>
                                </m:r>
                              </m:fName>
                              <m:e>
                                <m:r>
                                  <a:rPr lang="ru-RU" i="1"/>
                                  <m:t>х</m:t>
                                </m:r>
                              </m:e>
                            </m:func>
                            <m:r>
                              <a:rPr lang="ru-RU" i="1"/>
                              <m:t>+</m:t>
                            </m:r>
                            <m:func>
                              <m:funcPr>
                                <m:ctrlPr>
                                  <a:rPr lang="ru-RU" i="1"/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/>
                                  <m:t>cos</m:t>
                                </m:r>
                              </m:fName>
                              <m:e>
                                <m:r>
                                  <a:rPr lang="ru-RU" i="1"/>
                                  <m:t>у</m:t>
                                </m:r>
                              </m:e>
                            </m:func>
                            <m:r>
                              <a:rPr lang="ru-RU" i="1"/>
                              <m:t>=0,5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/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ru-RU" i="1"/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ru-RU"/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ru-RU" i="1"/>
                                          <m:t>х</m:t>
                                        </m:r>
                                      </m:e>
                                    </m:func>
                                  </m:e>
                                </m:d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−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/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ru-RU" i="1"/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ru-RU"/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ru-RU" i="1"/>
                                          <m:t>у</m:t>
                                        </m:r>
                                      </m:e>
                                    </m:func>
                                  </m:e>
                                </m:d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=−0,25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dirty="0"/>
                  <a:t>. Введем новые переменные: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ru-RU"/>
                          <m:t>cos</m:t>
                        </m:r>
                      </m:fName>
                      <m:e>
                        <m:r>
                          <a:rPr lang="ru-RU" i="1"/>
                          <m:t>х=а, </m:t>
                        </m:r>
                      </m:e>
                    </m:func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ru-RU"/>
                          <m:t>cos</m:t>
                        </m:r>
                      </m:fName>
                      <m:e>
                        <m:r>
                          <a:rPr lang="ru-RU" i="1"/>
                          <m:t>у=в</m:t>
                        </m:r>
                      </m:e>
                    </m:func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Перейдем к новой системе: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/>
                        </m:ctrlPr>
                      </m:dPr>
                      <m:e>
                        <m:eqArr>
                          <m:eqArrPr>
                            <m:ctrlPr>
                              <a:rPr lang="ru-RU" i="1"/>
                            </m:ctrlPr>
                          </m:eqArrPr>
                          <m:e>
                            <m:r>
                              <a:rPr lang="ru-RU" i="1"/>
                              <m:t>а+в=0,5</m:t>
                            </m:r>
                          </m:e>
                          <m:e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r>
                                  <a:rPr lang="ru-RU" i="1"/>
                                  <m:t>а</m:t>
                                </m:r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−</m:t>
                            </m:r>
                            <m:sSup>
                              <m:sSupPr>
                                <m:ctrlPr>
                                  <a:rPr lang="ru-RU" i="1"/>
                                </m:ctrlPr>
                              </m:sSupPr>
                              <m:e>
                                <m:r>
                                  <a:rPr lang="ru-RU" i="1"/>
                                  <m:t>в</m:t>
                                </m:r>
                              </m:e>
                              <m:sup>
                                <m:r>
                                  <a:rPr lang="ru-RU" i="1"/>
                                  <m:t>2</m:t>
                                </m:r>
                              </m:sup>
                            </m:sSup>
                            <m:r>
                              <a:rPr lang="ru-RU" i="1"/>
                              <m:t>=−0,25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dirty="0"/>
                  <a:t>, из первого уравнения выразим а и подставим во второе уравнение получим: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d>
                          <m:dPr>
                            <m:ctrlPr>
                              <a:rPr lang="ru-RU" i="1"/>
                            </m:ctrlPr>
                          </m:dPr>
                          <m:e>
                            <m:r>
                              <a:rPr lang="ru-RU" i="1"/>
                              <m:t>0,5−в</m:t>
                            </m:r>
                          </m:e>
                        </m:d>
                      </m:e>
                      <m:sup>
                        <m:r>
                          <a:rPr lang="ru-RU" i="1"/>
                          <m:t>2</m:t>
                        </m:r>
                      </m:sup>
                    </m:sSup>
                    <m:r>
                      <a:rPr lang="ru-RU" i="1"/>
                      <m:t>−</m:t>
                    </m:r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в</m:t>
                        </m:r>
                      </m:e>
                      <m:sup>
                        <m:r>
                          <a:rPr lang="ru-RU" i="1"/>
                          <m:t>2</m:t>
                        </m:r>
                      </m:sup>
                    </m:sSup>
                    <m:r>
                      <a:rPr lang="ru-RU" i="1"/>
                      <m:t>=−0,25, в=0,5, тогда а=0</m:t>
                    </m:r>
                  </m:oMath>
                </a14:m>
                <a:r>
                  <a:rPr lang="ru-RU" dirty="0"/>
                  <a:t>. Сделаем обратную замену: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ru-RU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ru-RU"/>
                          <m:t>cos</m:t>
                        </m:r>
                      </m:fName>
                      <m:e>
                        <m:r>
                          <a:rPr lang="ru-RU" i="1"/>
                          <m:t>х=0 и </m:t>
                        </m:r>
                        <m:func>
                          <m:funcPr>
                            <m:ctrlPr>
                              <a:rPr lang="ru-RU" i="1"/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ru-RU"/>
                              <m:t>cos</m:t>
                            </m:r>
                          </m:fName>
                          <m:e>
                            <m:r>
                              <a:rPr lang="ru-RU" i="1"/>
                              <m:t>у=0,5, получим серии корней </m:t>
                            </m:r>
                          </m:e>
                        </m:func>
                      </m:e>
                    </m:func>
                  </m:oMath>
                </a14:m>
                <a:r>
                  <a:rPr lang="ru-RU" dirty="0"/>
                  <a:t>х=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𝜋</m:t>
                        </m:r>
                      </m:num>
                      <m:den>
                        <m:r>
                          <a:rPr lang="ru-RU" i="1"/>
                          <m:t>2</m:t>
                        </m:r>
                      </m:den>
                    </m:f>
                    <m:r>
                      <a:rPr lang="ru-RU" i="1"/>
                      <m:t>+</m:t>
                    </m:r>
                    <m:r>
                      <a:rPr lang="ru-RU" i="1"/>
                      <m:t>𝜋</m:t>
                    </m:r>
                    <m:r>
                      <a:rPr lang="ru-RU" i="1"/>
                      <m:t>𝑛</m:t>
                    </m:r>
                    <m:r>
                      <a:rPr lang="ru-RU" i="1"/>
                      <m:t>,</m:t>
                    </m:r>
                    <m:r>
                      <a:rPr lang="ru-RU" i="1"/>
                      <m:t>𝑛</m:t>
                    </m:r>
                    <m:r>
                      <a:rPr lang="ru-RU" i="1"/>
                      <m:t>∈</m:t>
                    </m:r>
                    <m:r>
                      <a:rPr lang="ru-RU" i="1"/>
                      <m:t>𝛧</m:t>
                    </m:r>
                    <m:r>
                      <a:rPr lang="ru-RU" i="1"/>
                      <m:t>, у=±</m:t>
                    </m:r>
                    <m:f>
                      <m:fPr>
                        <m:ctrlPr>
                          <a:rPr lang="ru-RU" i="1"/>
                        </m:ctrlPr>
                      </m:fPr>
                      <m:num>
                        <m:r>
                          <a:rPr lang="ru-RU" i="1"/>
                          <m:t>п</m:t>
                        </m:r>
                      </m:num>
                      <m:den>
                        <m:r>
                          <a:rPr lang="ru-RU" i="1"/>
                          <m:t>3</m:t>
                        </m:r>
                      </m:den>
                    </m:f>
                    <m:r>
                      <a:rPr lang="ru-RU" i="1"/>
                      <m:t>+2</m:t>
                    </m:r>
                    <m:r>
                      <a:rPr lang="ru-RU" i="1"/>
                      <m:t>𝜋</m:t>
                    </m:r>
                    <m:r>
                      <a:rPr lang="ru-RU" i="1"/>
                      <m:t>к,к∈</m:t>
                    </m:r>
                    <m:r>
                      <a:rPr lang="ru-RU" i="1"/>
                      <m:t>𝛧</m:t>
                    </m:r>
                  </m:oMath>
                </a14:m>
                <a:r>
                  <a:rPr lang="ru-RU" dirty="0"/>
                  <a:t>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889" t="-21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8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1093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Системы уравнений, 11 класс</vt:lpstr>
      <vt:lpstr>Вычислите устно:</vt:lpstr>
      <vt:lpstr>Упростите выражение: </vt:lpstr>
      <vt:lpstr>1 группа </vt:lpstr>
      <vt:lpstr> 2.{█(у+х=1@2^(х-у)=(1/4)^(-1)∙8^(2/3)/2)┤ </vt:lpstr>
      <vt:lpstr>3.{█(sin⁡х+cos⁡у=0@〖(sin⁡х)〗^2+〖(cos⁡у)〗^2=1/2)┤</vt:lpstr>
      <vt:lpstr>2 группа: 1.{█(3 log_(1/2)⁡х+2^(у+1)=5@2^у+log_2⁡х=5)┤. </vt:lpstr>
      <vt:lpstr>2.{█(2^(у+х)-3^(х-у)=1@2^(х+у)+3^(х-у)=3)┤, </vt:lpstr>
      <vt:lpstr>3.{█(cos⁡х+cos⁡у=0,5@〖(sin⁡х)〗^2+(sin⁡у )^2=1,75)┤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Вычислите устно:</dc:title>
  <dc:creator>1</dc:creator>
  <cp:lastModifiedBy>1</cp:lastModifiedBy>
  <cp:revision>4</cp:revision>
  <dcterms:created xsi:type="dcterms:W3CDTF">2016-09-29T17:36:20Z</dcterms:created>
  <dcterms:modified xsi:type="dcterms:W3CDTF">2016-09-29T18:20:03Z</dcterms:modified>
</cp:coreProperties>
</file>